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 b="def" i="def"/>
      <a:tcStyle>
        <a:tcBdr/>
        <a:fill>
          <a:solidFill>
            <a:srgbClr val="F2E6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 b="def" i="def"/>
      <a:tcStyle>
        <a:tcBdr/>
        <a:fill>
          <a:solidFill>
            <a:srgbClr val="FAE9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 b="def" i="def"/>
      <a:tcStyle>
        <a:tcBdr/>
        <a:fill>
          <a:solidFill>
            <a:srgbClr val="F7E8F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/>
          <p:cNvGrpSpPr/>
          <p:nvPr/>
        </p:nvGrpSpPr>
        <p:grpSpPr>
          <a:xfrm>
            <a:off x="-1" y="0"/>
            <a:ext cx="14630401" cy="8229600"/>
            <a:chOff x="0" y="0"/>
            <a:chExt cx="14630400" cy="822960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" name="제목 텍스트"/>
          <p:cNvSpPr txBox="1"/>
          <p:nvPr>
            <p:ph type="title"/>
          </p:nvPr>
        </p:nvSpPr>
        <p:spPr>
          <a:xfrm>
            <a:off x="1385946" y="2519678"/>
            <a:ext cx="10590791" cy="321318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400"/>
            </a:lvl1pPr>
          </a:lstStyle>
          <a:p>
            <a:pPr/>
            <a:r>
              <a:t>제목 텍스트</a:t>
            </a:r>
          </a:p>
        </p:txBody>
      </p:sp>
      <p:sp>
        <p:nvSpPr>
          <p:cNvPr id="16" name="본문 첫 번째 줄…"/>
          <p:cNvSpPr txBox="1"/>
          <p:nvPr>
            <p:ph type="body" sz="quarter" idx="1"/>
          </p:nvPr>
        </p:nvSpPr>
        <p:spPr>
          <a:xfrm>
            <a:off x="1385946" y="5732855"/>
            <a:ext cx="10590791" cy="103370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177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7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97" name="Group 8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188" name="Rectangle 12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Oval 16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Oval 17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Oval 18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Oval 19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Oval 20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Freeform 5"/>
            <p:cNvSpPr/>
            <p:nvPr/>
          </p:nvSpPr>
          <p:spPr>
            <a:xfrm rot="10371525">
              <a:off x="316520" y="5325902"/>
              <a:ext cx="3959289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Freeform 5"/>
            <p:cNvSpPr/>
            <p:nvPr/>
          </p:nvSpPr>
          <p:spPr>
            <a:xfrm rot="10800000">
              <a:off x="551407" y="385355"/>
              <a:ext cx="13533120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8" name="제목 텍스트"/>
          <p:cNvSpPr txBox="1"/>
          <p:nvPr>
            <p:ph type="title"/>
          </p:nvPr>
        </p:nvSpPr>
        <p:spPr>
          <a:xfrm>
            <a:off x="1385944" y="5963911"/>
            <a:ext cx="10590792" cy="68008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99" name="Picture Placeholder 2"/>
          <p:cNvSpPr/>
          <p:nvPr>
            <p:ph type="pic" sz="half" idx="21"/>
          </p:nvPr>
        </p:nvSpPr>
        <p:spPr>
          <a:xfrm>
            <a:off x="1385944" y="822960"/>
            <a:ext cx="10590793" cy="411480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0" name="본문 첫 번째 줄…"/>
          <p:cNvSpPr txBox="1"/>
          <p:nvPr>
            <p:ph type="body" sz="quarter" idx="1"/>
          </p:nvPr>
        </p:nvSpPr>
        <p:spPr>
          <a:xfrm>
            <a:off x="1385944" y="6643998"/>
            <a:ext cx="10590791" cy="59245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1" name="Rectangle 15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6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09" name="Rectangle 10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Oval 13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Oval 15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Oval 17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Oval 18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Freeform 5"/>
            <p:cNvSpPr/>
            <p:nvPr/>
          </p:nvSpPr>
          <p:spPr>
            <a:xfrm rot="21010067">
              <a:off x="10189141" y="3257848"/>
              <a:ext cx="3959290" cy="52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Freeform 5"/>
            <p:cNvSpPr/>
            <p:nvPr/>
          </p:nvSpPr>
          <p:spPr>
            <a:xfrm>
              <a:off x="546734" y="3361582"/>
              <a:ext cx="13533121" cy="432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2431" y="2370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9" name="제목 텍스트"/>
          <p:cNvSpPr txBox="1"/>
          <p:nvPr>
            <p:ph type="title"/>
          </p:nvPr>
        </p:nvSpPr>
        <p:spPr>
          <a:xfrm>
            <a:off x="1378558" y="1276100"/>
            <a:ext cx="10598179" cy="164758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220" name="본문 첫 번째 줄…"/>
          <p:cNvSpPr txBox="1"/>
          <p:nvPr>
            <p:ph type="body" sz="half" idx="1"/>
          </p:nvPr>
        </p:nvSpPr>
        <p:spPr>
          <a:xfrm>
            <a:off x="1385944" y="4251959"/>
            <a:ext cx="10590792" cy="2971801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548640">
              <a:buClrTx/>
              <a:buSzTx/>
              <a:buNone/>
            </a:lvl2pPr>
            <a:lvl3pPr marL="0" indent="1097280">
              <a:buClrTx/>
              <a:buSzTx/>
              <a:buNone/>
            </a:lvl3pPr>
            <a:lvl4pPr marL="0" indent="1645920">
              <a:buClrTx/>
              <a:buSzTx/>
              <a:buNone/>
            </a:lvl4pPr>
            <a:lvl5pPr marL="0" indent="2194560">
              <a:buClrTx/>
              <a:buSz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1" name="Rectangle 12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29" name="Rectangle 1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Oval 19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Oval 21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Oval 22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Oval 23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Oval 24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Freeform 5"/>
            <p:cNvSpPr/>
            <p:nvPr/>
          </p:nvSpPr>
          <p:spPr>
            <a:xfrm rot="21010067">
              <a:off x="10189141" y="502214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Freeform 5"/>
            <p:cNvSpPr/>
            <p:nvPr/>
          </p:nvSpPr>
          <p:spPr>
            <a:xfrm>
              <a:off x="546734" y="5090161"/>
              <a:ext cx="13533121" cy="280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9" name="TextBox 15"/>
          <p:cNvSpPr txBox="1"/>
          <p:nvPr/>
        </p:nvSpPr>
        <p:spPr>
          <a:xfrm>
            <a:off x="1103599" y="728802"/>
            <a:ext cx="870855" cy="172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5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40" name="TextBox 12"/>
          <p:cNvSpPr txBox="1"/>
          <p:nvPr/>
        </p:nvSpPr>
        <p:spPr>
          <a:xfrm>
            <a:off x="11907069" y="3136544"/>
            <a:ext cx="691877" cy="172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5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41" name="제목 텍스트"/>
          <p:cNvSpPr txBox="1"/>
          <p:nvPr>
            <p:ph type="title"/>
          </p:nvPr>
        </p:nvSpPr>
        <p:spPr>
          <a:xfrm>
            <a:off x="1898254" y="1178561"/>
            <a:ext cx="10144688" cy="323595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242" name="본문 첫 번째 줄…"/>
          <p:cNvSpPr txBox="1"/>
          <p:nvPr>
            <p:ph type="body" sz="quarter" idx="1"/>
          </p:nvPr>
        </p:nvSpPr>
        <p:spPr>
          <a:xfrm>
            <a:off x="2335134" y="4414518"/>
            <a:ext cx="9277465" cy="41061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6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cap="small" sz="16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cap="small" sz="16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cap="small" sz="16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cap="small" sz="16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3" name="Text Placeholder 3"/>
          <p:cNvSpPr/>
          <p:nvPr>
            <p:ph type="body" sz="quarter" idx="21"/>
          </p:nvPr>
        </p:nvSpPr>
        <p:spPr>
          <a:xfrm>
            <a:off x="1385945" y="6035040"/>
            <a:ext cx="11093878" cy="1197429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244" name="Rectangle 18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8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52" name="Rectangle 10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Oval 14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Oval 15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Oval 16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Oval 17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Oval 18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Freeform 5"/>
            <p:cNvSpPr/>
            <p:nvPr/>
          </p:nvSpPr>
          <p:spPr>
            <a:xfrm rot="21010067">
              <a:off x="10189141" y="5032299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Freeform 5"/>
            <p:cNvSpPr/>
            <p:nvPr/>
          </p:nvSpPr>
          <p:spPr>
            <a:xfrm>
              <a:off x="546734" y="5090161"/>
              <a:ext cx="13533121" cy="280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2" name="제목 텍스트"/>
          <p:cNvSpPr txBox="1"/>
          <p:nvPr>
            <p:ph type="title"/>
          </p:nvPr>
        </p:nvSpPr>
        <p:spPr>
          <a:xfrm>
            <a:off x="1385944" y="2844800"/>
            <a:ext cx="10590794" cy="218701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263" name="본문 첫 번째 줄…"/>
          <p:cNvSpPr txBox="1"/>
          <p:nvPr>
            <p:ph type="body" sz="quarter" idx="1"/>
          </p:nvPr>
        </p:nvSpPr>
        <p:spPr>
          <a:xfrm>
            <a:off x="1385944" y="6029959"/>
            <a:ext cx="10590792" cy="103248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4" name="Rectangle 13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72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2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3" name="제목 텍스트"/>
          <p:cNvSpPr txBox="1"/>
          <p:nvPr>
            <p:ph type="title"/>
          </p:nvPr>
        </p:nvSpPr>
        <p:spPr>
          <a:xfrm>
            <a:off x="1385944" y="1168402"/>
            <a:ext cx="10590792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284" name="본문 첫 번째 줄…"/>
          <p:cNvSpPr txBox="1"/>
          <p:nvPr>
            <p:ph type="body" sz="quarter" idx="1"/>
          </p:nvPr>
        </p:nvSpPr>
        <p:spPr>
          <a:xfrm>
            <a:off x="1385944" y="3124202"/>
            <a:ext cx="3770255" cy="69151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sz="28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sz="28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sz="28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sz="28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85" name="Text Placeholder 3"/>
          <p:cNvSpPr/>
          <p:nvPr>
            <p:ph type="body" sz="quarter" idx="21"/>
          </p:nvPr>
        </p:nvSpPr>
        <p:spPr>
          <a:xfrm>
            <a:off x="1385943" y="3815717"/>
            <a:ext cx="3770257" cy="34167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286" name="Text Placeholder 4"/>
          <p:cNvSpPr/>
          <p:nvPr>
            <p:ph type="body" sz="quarter" idx="22"/>
          </p:nvPr>
        </p:nvSpPr>
        <p:spPr>
          <a:xfrm>
            <a:off x="5415265" y="3124200"/>
            <a:ext cx="3776412" cy="69151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pPr>
          </a:p>
        </p:txBody>
      </p:sp>
      <p:sp>
        <p:nvSpPr>
          <p:cNvPr id="287" name="Text Placeholder 3"/>
          <p:cNvSpPr/>
          <p:nvPr>
            <p:ph type="body" sz="quarter" idx="23"/>
          </p:nvPr>
        </p:nvSpPr>
        <p:spPr>
          <a:xfrm>
            <a:off x="5415265" y="3815715"/>
            <a:ext cx="3776412" cy="34167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288" name="Text Placeholder 4"/>
          <p:cNvSpPr/>
          <p:nvPr>
            <p:ph type="body" sz="quarter" idx="24"/>
          </p:nvPr>
        </p:nvSpPr>
        <p:spPr>
          <a:xfrm>
            <a:off x="9465761" y="3124200"/>
            <a:ext cx="3774877" cy="69151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pPr>
          </a:p>
        </p:txBody>
      </p:sp>
      <p:sp>
        <p:nvSpPr>
          <p:cNvPr id="289" name="Text Placeholder 3"/>
          <p:cNvSpPr/>
          <p:nvPr>
            <p:ph type="body" sz="quarter" idx="25"/>
          </p:nvPr>
        </p:nvSpPr>
        <p:spPr>
          <a:xfrm>
            <a:off x="9465995" y="3815715"/>
            <a:ext cx="3774643" cy="34167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290" name="Straight Connector 16"/>
          <p:cNvSpPr/>
          <p:nvPr/>
        </p:nvSpPr>
        <p:spPr>
          <a:xfrm flipH="1">
            <a:off x="5284765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1" name="Straight Connector 17"/>
          <p:cNvSpPr/>
          <p:nvPr/>
        </p:nvSpPr>
        <p:spPr>
          <a:xfrm flipH="1">
            <a:off x="9326880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99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9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0" name="제목 텍스트"/>
          <p:cNvSpPr txBox="1"/>
          <p:nvPr>
            <p:ph type="title"/>
          </p:nvPr>
        </p:nvSpPr>
        <p:spPr>
          <a:xfrm>
            <a:off x="1385944" y="1168402"/>
            <a:ext cx="10590792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11" name="본문 첫 번째 줄…"/>
          <p:cNvSpPr txBox="1"/>
          <p:nvPr>
            <p:ph type="body" sz="quarter" idx="1"/>
          </p:nvPr>
        </p:nvSpPr>
        <p:spPr>
          <a:xfrm>
            <a:off x="1385944" y="5439412"/>
            <a:ext cx="3660528" cy="69151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sz="28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sz="28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sz="28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sz="28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2" name="Picture Placeholder 2"/>
          <p:cNvSpPr/>
          <p:nvPr>
            <p:ph type="pic" sz="quarter" idx="21"/>
          </p:nvPr>
        </p:nvSpPr>
        <p:spPr>
          <a:xfrm>
            <a:off x="1601463" y="3124200"/>
            <a:ext cx="3229492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3" name="Text Placeholder 3"/>
          <p:cNvSpPr/>
          <p:nvPr>
            <p:ph type="body" sz="quarter" idx="22"/>
          </p:nvPr>
        </p:nvSpPr>
        <p:spPr>
          <a:xfrm>
            <a:off x="1385944" y="6130926"/>
            <a:ext cx="3660528" cy="110154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314" name="Text Placeholder 4"/>
          <p:cNvSpPr/>
          <p:nvPr>
            <p:ph type="body" sz="quarter" idx="23"/>
          </p:nvPr>
        </p:nvSpPr>
        <p:spPr>
          <a:xfrm>
            <a:off x="5482637" y="5439412"/>
            <a:ext cx="3660528" cy="691517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pPr>
          </a:p>
        </p:txBody>
      </p:sp>
      <p:sp>
        <p:nvSpPr>
          <p:cNvPr id="315" name="Picture Placeholder 2"/>
          <p:cNvSpPr/>
          <p:nvPr>
            <p:ph type="pic" sz="quarter" idx="24"/>
          </p:nvPr>
        </p:nvSpPr>
        <p:spPr>
          <a:xfrm>
            <a:off x="5698154" y="3124200"/>
            <a:ext cx="3229493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6" name="Text Placeholder 3"/>
          <p:cNvSpPr/>
          <p:nvPr>
            <p:ph type="body" sz="quarter" idx="25"/>
          </p:nvPr>
        </p:nvSpPr>
        <p:spPr>
          <a:xfrm>
            <a:off x="5484205" y="6130926"/>
            <a:ext cx="3660528" cy="110154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317" name="Text Placeholder 4"/>
          <p:cNvSpPr/>
          <p:nvPr>
            <p:ph type="body" sz="quarter" idx="26"/>
          </p:nvPr>
        </p:nvSpPr>
        <p:spPr>
          <a:xfrm>
            <a:off x="9579330" y="5439414"/>
            <a:ext cx="3661315" cy="69151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rgbClr val="EF53A5"/>
                </a:solidFill>
              </a:defRPr>
            </a:pPr>
          </a:p>
        </p:txBody>
      </p:sp>
      <p:sp>
        <p:nvSpPr>
          <p:cNvPr id="318" name="Picture Placeholder 2"/>
          <p:cNvSpPr/>
          <p:nvPr>
            <p:ph type="pic" sz="quarter" idx="27"/>
          </p:nvPr>
        </p:nvSpPr>
        <p:spPr>
          <a:xfrm>
            <a:off x="9795636" y="3124200"/>
            <a:ext cx="3229492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9" name="Text Placeholder 3"/>
          <p:cNvSpPr/>
          <p:nvPr>
            <p:ph type="body" sz="quarter" idx="28"/>
          </p:nvPr>
        </p:nvSpPr>
        <p:spPr>
          <a:xfrm>
            <a:off x="9579330" y="6130925"/>
            <a:ext cx="3661315" cy="110154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/>
            </a:pPr>
          </a:p>
        </p:txBody>
      </p:sp>
      <p:sp>
        <p:nvSpPr>
          <p:cNvPr id="320" name="Straight Connector 42"/>
          <p:cNvSpPr/>
          <p:nvPr/>
        </p:nvSpPr>
        <p:spPr>
          <a:xfrm flipH="1">
            <a:off x="5286997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Straight Connector 43"/>
          <p:cNvSpPr/>
          <p:nvPr/>
        </p:nvSpPr>
        <p:spPr>
          <a:xfrm flipH="1">
            <a:off x="9357361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329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0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1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9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슬라이드 번호"/>
          <p:cNvSpPr txBox="1"/>
          <p:nvPr>
            <p:ph type="sldNum" sz="quarter" idx="2"/>
          </p:nvPr>
        </p:nvSpPr>
        <p:spPr>
          <a:xfrm>
            <a:off x="8778239" y="7028179"/>
            <a:ext cx="3413761" cy="599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" name="제목 텍스트"/>
          <p:cNvSpPr txBox="1"/>
          <p:nvPr>
            <p:ph type="title"/>
          </p:nvPr>
        </p:nvSpPr>
        <p:spPr>
          <a:xfrm>
            <a:off x="1385944" y="1168402"/>
            <a:ext cx="10513698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7" name="본문 첫 번째 줄…"/>
          <p:cNvSpPr txBox="1"/>
          <p:nvPr>
            <p:ph type="body" sz="half" idx="1"/>
          </p:nvPr>
        </p:nvSpPr>
        <p:spPr>
          <a:xfrm>
            <a:off x="1385944" y="3124200"/>
            <a:ext cx="10590792" cy="409956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45" name="Rectangle 13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" name="Oval 16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Oval 17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Oval 18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Oval 19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Oval 20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" name="Rectangle 9"/>
            <p:cNvSpPr/>
            <p:nvPr/>
          </p:nvSpPr>
          <p:spPr>
            <a:xfrm>
              <a:off x="8747759" y="482598"/>
              <a:ext cx="5374640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" name="Freeform 5"/>
            <p:cNvSpPr/>
            <p:nvPr/>
          </p:nvSpPr>
          <p:spPr>
            <a:xfrm rot="16200000">
              <a:off x="4544692" y="3362065"/>
              <a:ext cx="7264405" cy="150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Freeform 5"/>
            <p:cNvSpPr/>
            <p:nvPr/>
          </p:nvSpPr>
          <p:spPr>
            <a:xfrm rot="15922489">
              <a:off x="5638023" y="2191292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6" name="제목 텍스트"/>
          <p:cNvSpPr txBox="1"/>
          <p:nvPr>
            <p:ph type="title"/>
          </p:nvPr>
        </p:nvSpPr>
        <p:spPr>
          <a:xfrm>
            <a:off x="1385944" y="3213174"/>
            <a:ext cx="5221232" cy="274058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sz="quarter" idx="1"/>
          </p:nvPr>
        </p:nvSpPr>
        <p:spPr>
          <a:xfrm>
            <a:off x="8274670" y="3213173"/>
            <a:ext cx="4509055" cy="2740589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cap="all" sz="24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cap="all" sz="24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cap="all" sz="24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cap="all" sz="24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cap="all" sz="2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Rectangle 15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66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6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" name="제목 텍스트"/>
          <p:cNvSpPr txBox="1"/>
          <p:nvPr>
            <p:ph type="title"/>
          </p:nvPr>
        </p:nvSpPr>
        <p:spPr>
          <a:xfrm>
            <a:off x="1385944" y="1168402"/>
            <a:ext cx="10513698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78" name="본문 첫 번째 줄…"/>
          <p:cNvSpPr txBox="1"/>
          <p:nvPr>
            <p:ph type="body" sz="quarter" idx="1"/>
          </p:nvPr>
        </p:nvSpPr>
        <p:spPr>
          <a:xfrm>
            <a:off x="1385944" y="3124200"/>
            <a:ext cx="5790191" cy="4099562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86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6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" name="제목 텍스트"/>
          <p:cNvSpPr txBox="1"/>
          <p:nvPr>
            <p:ph type="title"/>
          </p:nvPr>
        </p:nvSpPr>
        <p:spPr>
          <a:xfrm>
            <a:off x="1385944" y="1168402"/>
            <a:ext cx="10513698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98" name="본문 첫 번째 줄…"/>
          <p:cNvSpPr txBox="1"/>
          <p:nvPr>
            <p:ph type="body" sz="quarter" idx="1"/>
          </p:nvPr>
        </p:nvSpPr>
        <p:spPr>
          <a:xfrm>
            <a:off x="1385946" y="3124200"/>
            <a:ext cx="5790189" cy="69151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800">
                <a:solidFill>
                  <a:schemeClr val="accent1"/>
                </a:solidFill>
              </a:defRPr>
            </a:lvl1pPr>
            <a:lvl2pPr marL="0" indent="548640">
              <a:buClrTx/>
              <a:buSzTx/>
              <a:buNone/>
              <a:defRPr sz="2800">
                <a:solidFill>
                  <a:schemeClr val="accent1"/>
                </a:solidFill>
              </a:defRPr>
            </a:lvl2pPr>
            <a:lvl3pPr marL="0" indent="1097280">
              <a:buClrTx/>
              <a:buSzTx/>
              <a:buNone/>
              <a:defRPr sz="2800">
                <a:solidFill>
                  <a:schemeClr val="accent1"/>
                </a:solidFill>
              </a:defRPr>
            </a:lvl3pPr>
            <a:lvl4pPr marL="0" indent="1645920">
              <a:buClrTx/>
              <a:buSzTx/>
              <a:buNone/>
              <a:defRPr sz="2800">
                <a:solidFill>
                  <a:schemeClr val="accent1"/>
                </a:solidFill>
              </a:defRPr>
            </a:lvl4pPr>
            <a:lvl5pPr marL="0" indent="2194560">
              <a:buClrTx/>
              <a:buSzTx/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9" name="Text Placeholder 4"/>
          <p:cNvSpPr/>
          <p:nvPr>
            <p:ph type="body" sz="quarter" idx="21"/>
          </p:nvPr>
        </p:nvSpPr>
        <p:spPr>
          <a:xfrm>
            <a:off x="7450455" y="3124200"/>
            <a:ext cx="5790192" cy="69151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800">
                <a:solidFill>
                  <a:schemeClr val="accent1"/>
                </a:solidFill>
              </a:defRPr>
            </a:pPr>
          </a:p>
        </p:txBody>
      </p:sp>
      <p:sp>
        <p:nvSpPr>
          <p:cNvPr id="1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7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107" name="Rectangle 6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Oval 12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Oval 14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Oval 17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Oval 15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Oval 16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Freeform 5"/>
            <p:cNvSpPr/>
            <p:nvPr/>
          </p:nvSpPr>
          <p:spPr>
            <a:xfrm rot="21010067">
              <a:off x="10189141" y="2157020"/>
              <a:ext cx="3959290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551407" y="2239686"/>
              <a:ext cx="13533121" cy="54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7" name="Rectangle 20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" name="제목 텍스트"/>
          <p:cNvSpPr txBox="1"/>
          <p:nvPr>
            <p:ph type="title"/>
          </p:nvPr>
        </p:nvSpPr>
        <p:spPr>
          <a:xfrm>
            <a:off x="1385944" y="1168402"/>
            <a:ext cx="10513698" cy="84835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8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133" name="Rectangle 13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Oval 16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Oval 18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Oval 19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Oval 20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Oval 21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Rectangle 10"/>
            <p:cNvSpPr/>
            <p:nvPr/>
          </p:nvSpPr>
          <p:spPr>
            <a:xfrm>
              <a:off x="6856094" y="482598"/>
              <a:ext cx="7266305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Freeform 5"/>
            <p:cNvSpPr/>
            <p:nvPr/>
          </p:nvSpPr>
          <p:spPr>
            <a:xfrm rot="15922489">
              <a:off x="3768583" y="2191292"/>
              <a:ext cx="3959289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Freeform 5"/>
            <p:cNvSpPr/>
            <p:nvPr/>
          </p:nvSpPr>
          <p:spPr>
            <a:xfrm rot="16200000">
              <a:off x="2675252" y="3362065"/>
              <a:ext cx="7264405" cy="150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" name="제목 텍스트"/>
          <p:cNvSpPr txBox="1"/>
          <p:nvPr>
            <p:ph type="title"/>
          </p:nvPr>
        </p:nvSpPr>
        <p:spPr>
          <a:xfrm>
            <a:off x="1385946" y="1554480"/>
            <a:ext cx="3351791" cy="19202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45" name="본문 첫 번째 줄…"/>
          <p:cNvSpPr txBox="1"/>
          <p:nvPr>
            <p:ph type="body" sz="half" idx="1"/>
          </p:nvPr>
        </p:nvSpPr>
        <p:spPr>
          <a:xfrm>
            <a:off x="6937375" y="1737360"/>
            <a:ext cx="6228080" cy="5486401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6" name="Text Placeholder 3"/>
          <p:cNvSpPr/>
          <p:nvPr>
            <p:ph type="body" sz="quarter" idx="21"/>
          </p:nvPr>
        </p:nvSpPr>
        <p:spPr>
          <a:xfrm>
            <a:off x="1385944" y="3755137"/>
            <a:ext cx="3351791" cy="347471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600">
                <a:solidFill>
                  <a:srgbClr val="EF53A5"/>
                </a:solidFill>
              </a:defRPr>
            </a:pPr>
          </a:p>
        </p:txBody>
      </p:sp>
      <p:sp>
        <p:nvSpPr>
          <p:cNvPr id="147" name="Rectangle 15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-1" y="0"/>
            <a:ext cx="14630401" cy="8229601"/>
            <a:chOff x="0" y="0"/>
            <a:chExt cx="14630400" cy="8229600"/>
          </a:xfrm>
        </p:grpSpPr>
        <p:sp>
          <p:nvSpPr>
            <p:cNvPr id="155" name="Rectangle 13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Oval 16"/>
            <p:cNvSpPr/>
            <p:nvPr/>
          </p:nvSpPr>
          <p:spPr>
            <a:xfrm>
              <a:off x="-1" y="3200400"/>
              <a:ext cx="5029201" cy="5029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Oval 17"/>
            <p:cNvSpPr/>
            <p:nvPr/>
          </p:nvSpPr>
          <p:spPr>
            <a:xfrm>
              <a:off x="-1" y="3474720"/>
              <a:ext cx="2834641" cy="28346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Oval 18"/>
            <p:cNvSpPr/>
            <p:nvPr/>
          </p:nvSpPr>
          <p:spPr>
            <a:xfrm>
              <a:off x="10330814" y="7040880"/>
              <a:ext cx="1188721" cy="118872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Oval 19"/>
            <p:cNvSpPr/>
            <p:nvPr/>
          </p:nvSpPr>
          <p:spPr>
            <a:xfrm>
              <a:off x="10330814" y="2011680"/>
              <a:ext cx="3383281" cy="338328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Oval 20"/>
            <p:cNvSpPr/>
            <p:nvPr/>
          </p:nvSpPr>
          <p:spPr>
            <a:xfrm>
              <a:off x="9599294" y="10156"/>
              <a:ext cx="1920241" cy="192024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Rectangle 10"/>
            <p:cNvSpPr/>
            <p:nvPr/>
          </p:nvSpPr>
          <p:spPr>
            <a:xfrm>
              <a:off x="7406639" y="482598"/>
              <a:ext cx="6715759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Freeform 5"/>
            <p:cNvSpPr/>
            <p:nvPr/>
          </p:nvSpPr>
          <p:spPr>
            <a:xfrm rot="15922489">
              <a:off x="5044314" y="2191292"/>
              <a:ext cx="3959289" cy="5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3" name="Freeform 5"/>
            <p:cNvSpPr/>
            <p:nvPr/>
          </p:nvSpPr>
          <p:spPr>
            <a:xfrm rot="16200000">
              <a:off x="3954518" y="3362065"/>
              <a:ext cx="7264405" cy="150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Freeform 5"/>
            <p:cNvSpPr/>
            <p:nvPr/>
          </p:nvSpPr>
          <p:spPr>
            <a:xfrm>
              <a:off x="-1" y="1904"/>
              <a:ext cx="14630401" cy="822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6" name="제목 텍스트"/>
          <p:cNvSpPr txBox="1"/>
          <p:nvPr>
            <p:ph type="title"/>
          </p:nvPr>
        </p:nvSpPr>
        <p:spPr>
          <a:xfrm>
            <a:off x="1385946" y="2032000"/>
            <a:ext cx="4638162" cy="2082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167" name="Picture Placeholder 2"/>
          <p:cNvSpPr/>
          <p:nvPr>
            <p:ph type="pic" sz="quarter" idx="21"/>
          </p:nvPr>
        </p:nvSpPr>
        <p:spPr>
          <a:xfrm>
            <a:off x="7857443" y="1371600"/>
            <a:ext cx="3872632" cy="54864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8" name="본문 첫 번째 줄…"/>
          <p:cNvSpPr txBox="1"/>
          <p:nvPr>
            <p:ph type="body" sz="quarter" idx="1"/>
          </p:nvPr>
        </p:nvSpPr>
        <p:spPr>
          <a:xfrm>
            <a:off x="1385944" y="4389120"/>
            <a:ext cx="4631056" cy="16459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600">
                <a:solidFill>
                  <a:srgbClr val="EF53A5"/>
                </a:solidFill>
              </a:defRPr>
            </a:lvl1pPr>
            <a:lvl2pPr marL="0" indent="548640">
              <a:buClrTx/>
              <a:buSzTx/>
              <a:buNone/>
              <a:defRPr sz="1600">
                <a:solidFill>
                  <a:srgbClr val="EF53A5"/>
                </a:solidFill>
              </a:defRPr>
            </a:lvl2pPr>
            <a:lvl3pPr marL="0" indent="1097280">
              <a:buClrTx/>
              <a:buSzTx/>
              <a:buNone/>
              <a:defRPr sz="1600">
                <a:solidFill>
                  <a:srgbClr val="EF53A5"/>
                </a:solidFill>
              </a:defRPr>
            </a:lvl3pPr>
            <a:lvl4pPr marL="0" indent="1645920">
              <a:buClrTx/>
              <a:buSzTx/>
              <a:buNone/>
              <a:defRPr sz="1600">
                <a:solidFill>
                  <a:srgbClr val="EF53A5"/>
                </a:solidFill>
              </a:defRPr>
            </a:lvl4pPr>
            <a:lvl5pPr marL="0" indent="2194560">
              <a:buClrTx/>
              <a:buSzTx/>
              <a:buNone/>
              <a:defRPr sz="16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9" name="Rectangle 15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2525374" y="0"/>
            <a:ext cx="822961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12641633" y="676660"/>
            <a:ext cx="568671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3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11480" marR="0" indent="-411480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27634" marR="0" indent="-378994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57325" marR="0" indent="-360044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2057400" marR="0" indent="-411480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606039" marR="0" indent="-411480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3154680" marR="0" indent="-411480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703319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4251959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800600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53" name="이미지 갤러리"/>
          <p:cNvGrpSpPr/>
          <p:nvPr/>
        </p:nvGrpSpPr>
        <p:grpSpPr>
          <a:xfrm>
            <a:off x="-5614" y="2525"/>
            <a:ext cx="14509540" cy="8743741"/>
            <a:chOff x="0" y="0"/>
            <a:chExt cx="14509539" cy="8743739"/>
          </a:xfrm>
        </p:grpSpPr>
        <p:pic>
          <p:nvPicPr>
            <p:cNvPr id="351" name="Income Prediction Hackathon (1).png" descr="Income Prediction Hackathon (1)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368" r="0" b="2368"/>
            <a:stretch>
              <a:fillRect/>
            </a:stretch>
          </p:blipFill>
          <p:spPr>
            <a:xfrm>
              <a:off x="0" y="0"/>
              <a:ext cx="14509540" cy="8235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설명"/>
            <p:cNvSpPr/>
            <p:nvPr/>
          </p:nvSpPr>
          <p:spPr>
            <a:xfrm>
              <a:off x="0" y="8311939"/>
              <a:ext cx="1450954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Text 2"/>
          <p:cNvSpPr txBox="1"/>
          <p:nvPr/>
        </p:nvSpPr>
        <p:spPr>
          <a:xfrm>
            <a:off x="2083713" y="1629608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428" name="Text 3"/>
          <p:cNvSpPr txBox="1"/>
          <p:nvPr/>
        </p:nvSpPr>
        <p:spPr>
          <a:xfrm>
            <a:off x="2083712" y="2879407"/>
            <a:ext cx="5802393" cy="9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Income의 이상치(2500이상)에 해당하는 행 제거</a:t>
            </a:r>
          </a:p>
        </p:txBody>
      </p:sp>
      <p:pic>
        <p:nvPicPr>
          <p:cNvPr id="4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1417" y="2907148"/>
            <a:ext cx="4118492" cy="236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776555"/>
            <a:ext cx="10554414" cy="823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4" name="Text 2"/>
          <p:cNvSpPr txBox="1"/>
          <p:nvPr/>
        </p:nvSpPr>
        <p:spPr>
          <a:xfrm>
            <a:off x="2083713" y="1509474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435" name="Text 3"/>
          <p:cNvSpPr txBox="1"/>
          <p:nvPr/>
        </p:nvSpPr>
        <p:spPr>
          <a:xfrm>
            <a:off x="2083712" y="2759273"/>
            <a:ext cx="3583187" cy="89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범주형 데이터를 One-Hot Encoding</a:t>
            </a:r>
          </a:p>
        </p:txBody>
      </p:sp>
      <p:pic>
        <p:nvPicPr>
          <p:cNvPr id="4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4836200"/>
            <a:ext cx="3674627" cy="137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2211" y="2787014"/>
            <a:ext cx="6337698" cy="368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Text 2"/>
          <p:cNvSpPr txBox="1"/>
          <p:nvPr/>
        </p:nvSpPr>
        <p:spPr>
          <a:xfrm>
            <a:off x="2240160" y="593645"/>
            <a:ext cx="4616185" cy="789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300"/>
              </a:lnSpc>
              <a:defRPr b="1" sz="42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 학습</a:t>
            </a:r>
          </a:p>
        </p:txBody>
      </p:sp>
      <p:sp>
        <p:nvSpPr>
          <p:cNvPr id="442" name="Text 4"/>
          <p:cNvSpPr txBox="1"/>
          <p:nvPr/>
        </p:nvSpPr>
        <p:spPr>
          <a:xfrm>
            <a:off x="2240161" y="2345054"/>
            <a:ext cx="3478000" cy="50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3100"/>
              </a:lnSpc>
              <a:defRPr b="1" sz="25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모델 이용을 위한 기본 세팅</a:t>
            </a:r>
          </a:p>
        </p:txBody>
      </p:sp>
      <p:pic>
        <p:nvPicPr>
          <p:cNvPr id="44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8828" y="1833204"/>
            <a:ext cx="4276250" cy="2088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4441" y="4406622"/>
            <a:ext cx="10241519" cy="3229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Text 2"/>
          <p:cNvSpPr txBox="1"/>
          <p:nvPr/>
        </p:nvSpPr>
        <p:spPr>
          <a:xfrm>
            <a:off x="2083713" y="1521975"/>
            <a:ext cx="4723613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 학습</a:t>
            </a:r>
          </a:p>
        </p:txBody>
      </p:sp>
      <p:sp>
        <p:nvSpPr>
          <p:cNvPr id="449" name="Text 3"/>
          <p:cNvSpPr txBox="1"/>
          <p:nvPr/>
        </p:nvSpPr>
        <p:spPr>
          <a:xfrm>
            <a:off x="2083713" y="2549604"/>
            <a:ext cx="7358796" cy="515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Random Search를 통한 Hyperparameter Tuning</a:t>
            </a:r>
          </a:p>
        </p:txBody>
      </p:sp>
      <p:pic>
        <p:nvPicPr>
          <p:cNvPr id="45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4104561"/>
            <a:ext cx="6554868" cy="2353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7215" y="3549253"/>
            <a:ext cx="3452694" cy="2693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5" name="Text 2"/>
          <p:cNvSpPr txBox="1"/>
          <p:nvPr/>
        </p:nvSpPr>
        <p:spPr>
          <a:xfrm>
            <a:off x="2083713" y="1523881"/>
            <a:ext cx="4658977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pic>
        <p:nvPicPr>
          <p:cNvPr id="45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2801422"/>
            <a:ext cx="7110294" cy="3468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2045" y="2801422"/>
            <a:ext cx="2897863" cy="309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Text 2"/>
          <p:cNvSpPr txBox="1"/>
          <p:nvPr/>
        </p:nvSpPr>
        <p:spPr>
          <a:xfrm>
            <a:off x="2083713" y="2409230"/>
            <a:ext cx="4658977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sp>
        <p:nvSpPr>
          <p:cNvPr id="462" name="Text 3"/>
          <p:cNvSpPr txBox="1"/>
          <p:nvPr/>
        </p:nvSpPr>
        <p:spPr>
          <a:xfrm>
            <a:off x="2083712" y="3659028"/>
            <a:ext cx="3694153" cy="173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실제 제출용 데이터의 행을 제거할 수 없으므로 Income이 0이 되기로 판정한 행번호 목록을 작성</a:t>
            </a:r>
          </a:p>
        </p:txBody>
      </p:sp>
      <p:pic>
        <p:nvPicPr>
          <p:cNvPr id="4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178" y="3686769"/>
            <a:ext cx="6226732" cy="132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Text 2"/>
          <p:cNvSpPr txBox="1"/>
          <p:nvPr/>
        </p:nvSpPr>
        <p:spPr>
          <a:xfrm>
            <a:off x="2083713" y="1510784"/>
            <a:ext cx="4658977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sp>
        <p:nvSpPr>
          <p:cNvPr id="468" name="Text 3"/>
          <p:cNvSpPr txBox="1"/>
          <p:nvPr/>
        </p:nvSpPr>
        <p:spPr>
          <a:xfrm>
            <a:off x="2083712" y="2760583"/>
            <a:ext cx="5247563" cy="214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(문제) One-Hot Encoding 이후 데이터의 형식이 다름 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(해결) 테스트 데이터를 모델 학습 시의 데이터의 형식에 맞추는 코드 작성</a:t>
            </a:r>
          </a:p>
        </p:txBody>
      </p:sp>
      <p:pic>
        <p:nvPicPr>
          <p:cNvPr id="46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6585" y="2788324"/>
            <a:ext cx="4673324" cy="3125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Text 2"/>
          <p:cNvSpPr txBox="1"/>
          <p:nvPr/>
        </p:nvSpPr>
        <p:spPr>
          <a:xfrm>
            <a:off x="2083712" y="687942"/>
            <a:ext cx="6946700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모델을 이용한 예측</a:t>
            </a:r>
          </a:p>
        </p:txBody>
      </p:sp>
      <p:sp>
        <p:nvSpPr>
          <p:cNvPr id="474" name="Text 3"/>
          <p:cNvSpPr txBox="1"/>
          <p:nvPr/>
        </p:nvSpPr>
        <p:spPr>
          <a:xfrm>
            <a:off x="2083713" y="1937741"/>
            <a:ext cx="6024324" cy="214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모델을 이용해 Income을 산출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(예외 처리)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1. Income이 0으로 판정된 행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2. Income이 음수로 예측된 행</a:t>
            </a:r>
          </a:p>
        </p:txBody>
      </p:sp>
      <p:pic>
        <p:nvPicPr>
          <p:cNvPr id="4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350" y="1965483"/>
            <a:ext cx="3814406" cy="2872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338047"/>
            <a:ext cx="8283059" cy="2203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Text 2"/>
          <p:cNvSpPr txBox="1"/>
          <p:nvPr/>
        </p:nvSpPr>
        <p:spPr>
          <a:xfrm>
            <a:off x="2083712" y="1594485"/>
            <a:ext cx="6946700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모델을 이용한 예측</a:t>
            </a:r>
          </a:p>
        </p:txBody>
      </p:sp>
      <p:sp>
        <p:nvSpPr>
          <p:cNvPr id="481" name="Text 3"/>
          <p:cNvSpPr txBox="1"/>
          <p:nvPr/>
        </p:nvSpPr>
        <p:spPr>
          <a:xfrm>
            <a:off x="2083713" y="2844283"/>
            <a:ext cx="2585118" cy="65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300"/>
              </a:lnSpc>
              <a:defRPr b="1" sz="34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제출 파일 산출</a:t>
            </a:r>
          </a:p>
        </p:txBody>
      </p:sp>
      <p:pic>
        <p:nvPicPr>
          <p:cNvPr id="48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3649622"/>
            <a:ext cx="5888236" cy="273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1417" y="2872026"/>
            <a:ext cx="4118492" cy="2471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0" name="이미지 갤러리"/>
          <p:cNvGrpSpPr/>
          <p:nvPr/>
        </p:nvGrpSpPr>
        <p:grpSpPr>
          <a:xfrm>
            <a:off x="1435100" y="1066800"/>
            <a:ext cx="5359488" cy="6762277"/>
            <a:chOff x="0" y="0"/>
            <a:chExt cx="5359487" cy="6762276"/>
          </a:xfrm>
        </p:grpSpPr>
        <p:pic>
          <p:nvPicPr>
            <p:cNvPr id="488" name="KakaoTalk_Photo_2024-04-09-12-59-12 002.jpeg" descr="KakaoTalk_Photo_2024-04-09-12-59-12 002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76" t="0" r="26453" b="0"/>
            <a:stretch>
              <a:fillRect/>
            </a:stretch>
          </p:blipFill>
          <p:spPr>
            <a:xfrm>
              <a:off x="0" y="0"/>
              <a:ext cx="5359488" cy="6254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설명"/>
            <p:cNvSpPr/>
            <p:nvPr/>
          </p:nvSpPr>
          <p:spPr>
            <a:xfrm>
              <a:off x="0" y="6330476"/>
              <a:ext cx="535948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Text 2"/>
          <p:cNvSpPr txBox="1"/>
          <p:nvPr/>
        </p:nvSpPr>
        <p:spPr>
          <a:xfrm>
            <a:off x="2083713" y="1569124"/>
            <a:ext cx="2145371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사전 준비</a:t>
            </a:r>
          </a:p>
        </p:txBody>
      </p:sp>
      <p:sp>
        <p:nvSpPr>
          <p:cNvPr id="358" name="Shape 3"/>
          <p:cNvSpPr/>
          <p:nvPr/>
        </p:nvSpPr>
        <p:spPr>
          <a:xfrm>
            <a:off x="2037993" y="2707838"/>
            <a:ext cx="5166122" cy="3952519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Text 4"/>
          <p:cNvSpPr txBox="1"/>
          <p:nvPr/>
        </p:nvSpPr>
        <p:spPr>
          <a:xfrm>
            <a:off x="2313503" y="2937629"/>
            <a:ext cx="2161377" cy="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라이브러리 Import</a:t>
            </a:r>
          </a:p>
        </p:txBody>
      </p:sp>
      <p:sp>
        <p:nvSpPr>
          <p:cNvPr id="360" name="Text 5"/>
          <p:cNvSpPr txBox="1"/>
          <p:nvPr/>
        </p:nvSpPr>
        <p:spPr>
          <a:xfrm>
            <a:off x="2313503" y="3418046"/>
            <a:ext cx="4615102" cy="430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b="1"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라이브러리를 불러와 데이터 분석을 준비합니다.</a:t>
            </a:r>
          </a:p>
        </p:txBody>
      </p:sp>
      <p:sp>
        <p:nvSpPr>
          <p:cNvPr id="361" name="Text 8"/>
          <p:cNvSpPr txBox="1"/>
          <p:nvPr/>
        </p:nvSpPr>
        <p:spPr>
          <a:xfrm>
            <a:off x="2313503" y="5239344"/>
            <a:ext cx="2042873" cy="4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Load</a:t>
            </a:r>
          </a:p>
        </p:txBody>
      </p:sp>
      <p:sp>
        <p:nvSpPr>
          <p:cNvPr id="362" name="Text 9"/>
          <p:cNvSpPr txBox="1"/>
          <p:nvPr/>
        </p:nvSpPr>
        <p:spPr>
          <a:xfrm>
            <a:off x="2313503" y="5719762"/>
            <a:ext cx="4615102" cy="43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b="1"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테스트 파일을 읽어와 변수에 저장합니다.</a:t>
            </a:r>
          </a:p>
        </p:txBody>
      </p:sp>
      <p:sp>
        <p:nvSpPr>
          <p:cNvPr id="363" name="Shape 10"/>
          <p:cNvSpPr/>
          <p:nvPr/>
        </p:nvSpPr>
        <p:spPr>
          <a:xfrm>
            <a:off x="7426284" y="2707838"/>
            <a:ext cx="5166123" cy="3952519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6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6076" y="2937629"/>
            <a:ext cx="4706542" cy="162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7742" y="5420081"/>
            <a:ext cx="4703208" cy="44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9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ext 4"/>
          <p:cNvSpPr txBox="1"/>
          <p:nvPr/>
        </p:nvSpPr>
        <p:spPr>
          <a:xfrm>
            <a:off x="3036489" y="3735585"/>
            <a:ext cx="3399791" cy="1082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7500"/>
              </a:lnSpc>
              <a:defRPr b="1" sz="60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Text 2"/>
          <p:cNvSpPr txBox="1"/>
          <p:nvPr/>
        </p:nvSpPr>
        <p:spPr>
          <a:xfrm>
            <a:off x="2460924" y="1296270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70" name="Text 3"/>
          <p:cNvSpPr txBox="1"/>
          <p:nvPr/>
        </p:nvSpPr>
        <p:spPr>
          <a:xfrm>
            <a:off x="2460924" y="2546069"/>
            <a:ext cx="3630269" cy="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부모의 출신 국가를 대륙으로 매핑</a:t>
            </a:r>
          </a:p>
        </p:txBody>
      </p:sp>
      <p:sp>
        <p:nvSpPr>
          <p:cNvPr id="371" name="Text 4"/>
          <p:cNvSpPr txBox="1"/>
          <p:nvPr/>
        </p:nvSpPr>
        <p:spPr>
          <a:xfrm>
            <a:off x="2460924" y="3115426"/>
            <a:ext cx="3242976" cy="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근거: 출신 국가가 너무 다양함</a:t>
            </a:r>
          </a:p>
        </p:txBody>
      </p:sp>
      <p:pic>
        <p:nvPicPr>
          <p:cNvPr id="37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1079" y="1913691"/>
            <a:ext cx="2592230" cy="2658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013" y="5007428"/>
            <a:ext cx="9789082" cy="1966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Text 2"/>
          <p:cNvSpPr txBox="1"/>
          <p:nvPr/>
        </p:nvSpPr>
        <p:spPr>
          <a:xfrm>
            <a:off x="2083713" y="1422677"/>
            <a:ext cx="4186601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78" name="Text 3"/>
          <p:cNvSpPr txBox="1"/>
          <p:nvPr/>
        </p:nvSpPr>
        <p:spPr>
          <a:xfrm>
            <a:off x="2083713" y="2672476"/>
            <a:ext cx="4473077" cy="4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본인의 출신 국가를 US와 Others로 분류</a:t>
            </a:r>
          </a:p>
        </p:txBody>
      </p:sp>
      <p:sp>
        <p:nvSpPr>
          <p:cNvPr id="379" name="Text 4"/>
          <p:cNvSpPr txBox="1"/>
          <p:nvPr/>
        </p:nvSpPr>
        <p:spPr>
          <a:xfrm>
            <a:off x="2083712" y="3241833"/>
            <a:ext cx="2945023" cy="43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US 출신이 압도적으로 많음</a:t>
            </a:r>
          </a:p>
        </p:txBody>
      </p:sp>
      <p:pic>
        <p:nvPicPr>
          <p:cNvPr id="38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7263" y="2661166"/>
            <a:ext cx="4939189" cy="2666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965864"/>
            <a:ext cx="10554414" cy="840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5" name="Text 2"/>
          <p:cNvSpPr txBox="1"/>
          <p:nvPr/>
        </p:nvSpPr>
        <p:spPr>
          <a:xfrm>
            <a:off x="2083713" y="1515307"/>
            <a:ext cx="4186601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86" name="Text 3"/>
          <p:cNvSpPr txBox="1"/>
          <p:nvPr/>
        </p:nvSpPr>
        <p:spPr>
          <a:xfrm>
            <a:off x="2083713" y="2765107"/>
            <a:ext cx="4830091" cy="4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Age 17~75(경제활동인구)를 제외한 행 제거</a:t>
            </a:r>
          </a:p>
        </p:txBody>
      </p:sp>
      <p:sp>
        <p:nvSpPr>
          <p:cNvPr id="387" name="Text 4"/>
          <p:cNvSpPr txBox="1"/>
          <p:nvPr/>
        </p:nvSpPr>
        <p:spPr>
          <a:xfrm>
            <a:off x="2083713" y="3334463"/>
            <a:ext cx="4827729" cy="43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경제 활동 인구를 제외한 연령대에서 income=0인</a:t>
            </a:r>
          </a:p>
        </p:txBody>
      </p:sp>
      <p:sp>
        <p:nvSpPr>
          <p:cNvPr id="388" name="Text 5"/>
          <p:cNvSpPr txBox="1"/>
          <p:nvPr/>
        </p:nvSpPr>
        <p:spPr>
          <a:xfrm>
            <a:off x="2083713" y="3889771"/>
            <a:ext cx="2278397" cy="43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데이터가 압도적으로 많음</a:t>
            </a:r>
          </a:p>
        </p:txBody>
      </p:sp>
      <p:pic>
        <p:nvPicPr>
          <p:cNvPr id="38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0451" y="2792848"/>
            <a:ext cx="3764994" cy="286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158031"/>
            <a:ext cx="10554414" cy="556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Text 2"/>
          <p:cNvSpPr txBox="1"/>
          <p:nvPr/>
        </p:nvSpPr>
        <p:spPr>
          <a:xfrm>
            <a:off x="2083713" y="1570196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95" name="Text 3"/>
          <p:cNvSpPr txBox="1"/>
          <p:nvPr/>
        </p:nvSpPr>
        <p:spPr>
          <a:xfrm>
            <a:off x="2083712" y="2797730"/>
            <a:ext cx="3066100" cy="51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ID는 관련성이 없으니 제거</a:t>
            </a:r>
          </a:p>
        </p:txBody>
      </p:sp>
      <p:sp>
        <p:nvSpPr>
          <p:cNvPr id="396" name="Text 4"/>
          <p:cNvSpPr txBox="1"/>
          <p:nvPr/>
        </p:nvSpPr>
        <p:spPr>
          <a:xfrm>
            <a:off x="5790843" y="2797730"/>
            <a:ext cx="2510077" cy="51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Gender를 라벨링</a:t>
            </a:r>
          </a:p>
        </p:txBody>
      </p:sp>
      <p:sp>
        <p:nvSpPr>
          <p:cNvPr id="397" name="Text 5"/>
          <p:cNvSpPr txBox="1"/>
          <p:nvPr/>
        </p:nvSpPr>
        <p:spPr>
          <a:xfrm>
            <a:off x="8941950" y="2797730"/>
            <a:ext cx="3619739" cy="1812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'Gains', 'Losses', 'Dividends', 'Household_Status', ‘Income_Status' 제거</a:t>
            </a:r>
          </a:p>
        </p:txBody>
      </p:sp>
      <p:pic>
        <p:nvPicPr>
          <p:cNvPr id="3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4830484"/>
            <a:ext cx="5006222" cy="371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3806" y="4830484"/>
            <a:ext cx="5006222" cy="30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993" y="5702141"/>
            <a:ext cx="10554414" cy="95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Text 2"/>
          <p:cNvSpPr txBox="1"/>
          <p:nvPr/>
        </p:nvSpPr>
        <p:spPr>
          <a:xfrm>
            <a:off x="2083713" y="1177528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405" name="Text 3"/>
          <p:cNvSpPr txBox="1"/>
          <p:nvPr/>
        </p:nvSpPr>
        <p:spPr>
          <a:xfrm>
            <a:off x="2083712" y="2427327"/>
            <a:ext cx="6468190" cy="788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Employment Status 열에서 'Not Working'이거나 'Seeking Full-Time'에 해당하는 행 제거</a:t>
            </a:r>
          </a:p>
        </p:txBody>
      </p:sp>
      <p:sp>
        <p:nvSpPr>
          <p:cNvPr id="406" name="Text 4"/>
          <p:cNvSpPr txBox="1"/>
          <p:nvPr/>
        </p:nvSpPr>
        <p:spPr>
          <a:xfrm>
            <a:off x="2083712" y="3343869"/>
            <a:ext cx="6468190" cy="77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Not Working과 Seeking Full-Time에서 income=0인 행이 차지하는 비율이 압도적으로 많음</a:t>
            </a:r>
          </a:p>
        </p:txBody>
      </p:sp>
      <p:pic>
        <p:nvPicPr>
          <p:cNvPr id="40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7215" y="2455068"/>
            <a:ext cx="3452694" cy="313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087784"/>
            <a:ext cx="10554414" cy="96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Text 2"/>
          <p:cNvSpPr txBox="1"/>
          <p:nvPr/>
        </p:nvSpPr>
        <p:spPr>
          <a:xfrm>
            <a:off x="2083713" y="1218485"/>
            <a:ext cx="4186601" cy="8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413" name="Text 3"/>
          <p:cNvSpPr txBox="1"/>
          <p:nvPr/>
        </p:nvSpPr>
        <p:spPr>
          <a:xfrm>
            <a:off x="2083712" y="2468284"/>
            <a:ext cx="4803816" cy="1131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Industry_Status열에서 "Armed Forces"이거나 "Not in universe or children"에 해당하는 행 제거</a:t>
            </a:r>
          </a:p>
        </p:txBody>
      </p:sp>
      <p:sp>
        <p:nvSpPr>
          <p:cNvPr id="414" name="Text 4"/>
          <p:cNvSpPr txBox="1"/>
          <p:nvPr/>
        </p:nvSpPr>
        <p:spPr>
          <a:xfrm>
            <a:off x="2083712" y="3732014"/>
            <a:ext cx="4803816" cy="77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Armed Forces와 Not in universe or children에서 Income=0이 명확</a:t>
            </a:r>
          </a:p>
        </p:txBody>
      </p:sp>
      <p:pic>
        <p:nvPicPr>
          <p:cNvPr id="41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2840" y="2496025"/>
            <a:ext cx="5117069" cy="2640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191368"/>
            <a:ext cx="10554414" cy="819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0" name="Text 2"/>
          <p:cNvSpPr txBox="1"/>
          <p:nvPr/>
        </p:nvSpPr>
        <p:spPr>
          <a:xfrm>
            <a:off x="2083713" y="809625"/>
            <a:ext cx="4186601" cy="8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421" name="Text 3"/>
          <p:cNvSpPr txBox="1"/>
          <p:nvPr/>
        </p:nvSpPr>
        <p:spPr>
          <a:xfrm>
            <a:off x="2083712" y="2059423"/>
            <a:ext cx="5802393" cy="9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'Education_Status'열의 범주의 수가 너무 많아 유사한 의미의 범주로 병합</a:t>
            </a:r>
          </a:p>
        </p:txBody>
      </p:sp>
      <p:pic>
        <p:nvPicPr>
          <p:cNvPr id="42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1417" y="2087166"/>
            <a:ext cx="4118492" cy="260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192672"/>
            <a:ext cx="10554414" cy="2227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이온(회의실)">
  <a:themeElements>
    <a:clrScheme name="이온(회의실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이온(회의실)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이온(회의실)">
  <a:themeElements>
    <a:clrScheme name="이온(회의실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이온(회의실)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